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  <p:sldId id="270" r:id="rId6"/>
    <p:sldId id="274" r:id="rId7"/>
    <p:sldId id="273" r:id="rId8"/>
    <p:sldId id="272" r:id="rId9"/>
    <p:sldId id="271" r:id="rId10"/>
    <p:sldId id="27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41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84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76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66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0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72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38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9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52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66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3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AB52-5A1B-4030-897B-6133704E3F16}" type="datetimeFigureOut">
              <a:rPr lang="ko-KR" altLang="en-US" smtClean="0"/>
              <a:t>2022-06-14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4588-43F1-4DCD-870F-35A623117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23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전자기기, 스크린샷이(가) 표시된 사진&#10;&#10;자동 생성된 설명">
            <a:extLst>
              <a:ext uri="{FF2B5EF4-FFF2-40B4-BE49-F238E27FC236}">
                <a16:creationId xmlns:a16="http://schemas.microsoft.com/office/drawing/2014/main" id="{E5CB96F5-7FDD-8C68-DC7C-2BFAFD656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564BD78-F316-5943-8A24-EE7BAE87A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3A55557-AE0E-B365-737E-2E68037A2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9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D387BE0-2491-5394-58B7-B431BBBB0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1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746DA057-CD45-0A37-80CE-9F989EB59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E40BBD-24FA-5381-8508-2AEEA430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A8DF4A9-D547-FDA4-1C63-58A91E801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9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1A88383-8A28-BB6C-2C97-0C8A4464F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F8F6B83-10CB-ACF0-0AA4-C7019B5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9A0668E-FF12-D3BC-8109-A427E32E7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0</Words>
  <Application>Microsoft Office PowerPoint</Application>
  <PresentationFormat>A4 용지(210x297mm)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Bit (김범래)</dc:creator>
  <cp:lastModifiedBy>Bit (김범래)</cp:lastModifiedBy>
  <cp:revision>93</cp:revision>
  <dcterms:created xsi:type="dcterms:W3CDTF">2022-06-14T00:28:28Z</dcterms:created>
  <dcterms:modified xsi:type="dcterms:W3CDTF">2022-06-14T08:03:45Z</dcterms:modified>
</cp:coreProperties>
</file>